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30" r:id="rId3"/>
    <p:sldId id="532" r:id="rId4"/>
    <p:sldId id="533" r:id="rId5"/>
    <p:sldId id="534" r:id="rId6"/>
    <p:sldId id="537" r:id="rId7"/>
    <p:sldId id="535" r:id="rId8"/>
    <p:sldId id="536" r:id="rId9"/>
    <p:sldId id="505" r:id="rId10"/>
    <p:sldId id="538" r:id="rId11"/>
    <p:sldId id="509" r:id="rId12"/>
    <p:sldId id="520" r:id="rId13"/>
    <p:sldId id="507" r:id="rId14"/>
    <p:sldId id="502" r:id="rId15"/>
    <p:sldId id="510" r:id="rId16"/>
    <p:sldId id="531" r:id="rId17"/>
    <p:sldId id="518" r:id="rId18"/>
    <p:sldId id="512" r:id="rId19"/>
    <p:sldId id="526" r:id="rId20"/>
    <p:sldId id="513" r:id="rId21"/>
    <p:sldId id="514" r:id="rId22"/>
    <p:sldId id="527" r:id="rId23"/>
    <p:sldId id="495" r:id="rId24"/>
    <p:sldId id="477" r:id="rId25"/>
    <p:sldId id="524" r:id="rId26"/>
    <p:sldId id="506" r:id="rId27"/>
    <p:sldId id="379" r:id="rId28"/>
    <p:sldId id="515" r:id="rId29"/>
    <p:sldId id="528" r:id="rId30"/>
    <p:sldId id="434" r:id="rId31"/>
    <p:sldId id="484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4FE"/>
    <a:srgbClr val="00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/>
    <p:restoredTop sz="69504" autoAdjust="0"/>
  </p:normalViewPr>
  <p:slideViewPr>
    <p:cSldViewPr snapToGrid="0" snapToObjects="1">
      <p:cViewPr varScale="1">
        <p:scale>
          <a:sx n="132" d="100"/>
          <a:sy n="132" d="100"/>
        </p:scale>
        <p:origin x="-133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2F9C-FE12-F047-A7C8-707E94EA4738}" type="datetimeFigureOut">
              <a:rPr lang="en-US"/>
              <a:pPr/>
              <a:t>4/26/17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D384B-9C76-8241-BF21-315BFB9D403F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87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7085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lang="en-US" sz="1800" baseline="0" dirty="0" smtClean="0"/>
              <a:t>Good after noon..</a:t>
            </a:r>
          </a:p>
          <a:p>
            <a:pPr>
              <a:defRPr sz="2000"/>
            </a:pPr>
            <a:r>
              <a:rPr lang="en-US" sz="1800" baseline="0" dirty="0" smtClean="0"/>
              <a:t>Welcome to the 4</a:t>
            </a:r>
            <a:r>
              <a:rPr lang="en-US" sz="1800" baseline="30000" dirty="0" smtClean="0"/>
              <a:t>th</a:t>
            </a:r>
            <a:r>
              <a:rPr lang="en-US" sz="1800" baseline="0" dirty="0" smtClean="0"/>
              <a:t> session of this class.</a:t>
            </a:r>
          </a:p>
          <a:p>
            <a:pPr>
              <a:defRPr sz="2000"/>
            </a:pPr>
            <a:r>
              <a:rPr lang="en-US" sz="1800" baseline="0" dirty="0" smtClean="0"/>
              <a:t>Last week, we went over the mood and life of a real devotee</a:t>
            </a:r>
          </a:p>
          <a:p>
            <a:pPr>
              <a:defRPr sz="2000"/>
            </a:pPr>
            <a:r>
              <a:rPr lang="en-US" sz="1800" baseline="0" dirty="0" err="1" smtClean="0"/>
              <a:t>Trnad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Api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Sunecena</a:t>
            </a:r>
            <a:r>
              <a:rPr lang="en-US" sz="1800" baseline="0" dirty="0" smtClean="0"/>
              <a:t> – More humble than a blade of grass</a:t>
            </a:r>
          </a:p>
          <a:p>
            <a:pPr>
              <a:defRPr sz="2000"/>
            </a:pPr>
            <a:r>
              <a:rPr lang="en-US" sz="1800" baseline="0" dirty="0" smtClean="0"/>
              <a:t>Na </a:t>
            </a:r>
            <a:r>
              <a:rPr lang="en-US" sz="1800" baseline="0" dirty="0" err="1" smtClean="0"/>
              <a:t>Dhanam</a:t>
            </a:r>
            <a:r>
              <a:rPr lang="en-US" sz="1800" baseline="0" dirty="0" smtClean="0"/>
              <a:t> Na </a:t>
            </a:r>
            <a:r>
              <a:rPr lang="en-US" sz="1800" baseline="0" dirty="0" err="1" smtClean="0"/>
              <a:t>Janam</a:t>
            </a:r>
            <a:r>
              <a:rPr lang="en-US" sz="1800" baseline="0" dirty="0" smtClean="0"/>
              <a:t> – No desire for material possessions</a:t>
            </a:r>
          </a:p>
          <a:p>
            <a:pPr>
              <a:defRPr sz="2000"/>
            </a:pPr>
            <a:endParaRPr lang="en-US" sz="18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28552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Spiritual world, it is completely opposite..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a</a:t>
            </a:r>
            <a:r>
              <a:rPr lang="en-US" dirty="0" smtClean="0"/>
              <a:t> Slave</a:t>
            </a:r>
            <a:r>
              <a:rPr lang="en-US" baseline="0" dirty="0" smtClean="0"/>
              <a:t> is much more happier than the master!</a:t>
            </a:r>
          </a:p>
          <a:p>
            <a:r>
              <a:rPr lang="en-US" baseline="0" dirty="0" smtClean="0"/>
              <a:t>Can we believe this?</a:t>
            </a:r>
          </a:p>
          <a:p>
            <a:r>
              <a:rPr lang="en-US" baseline="0" dirty="0" smtClean="0"/>
              <a:t>Why a slave is happier there?</a:t>
            </a:r>
          </a:p>
          <a:p>
            <a:r>
              <a:rPr lang="en-US" baseline="0" dirty="0" smtClean="0"/>
              <a:t>Because it is due to the Love of God..</a:t>
            </a:r>
          </a:p>
          <a:p>
            <a:r>
              <a:rPr lang="en-US" baseline="0" dirty="0" smtClean="0"/>
              <a:t>And God reciprocates our love.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the Lord even serves His dear devotees some times!</a:t>
            </a:r>
          </a:p>
          <a:p>
            <a:r>
              <a:rPr lang="en-US" dirty="0" smtClean="0"/>
              <a:t>The love is reciprocated.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even</a:t>
            </a:r>
            <a:r>
              <a:rPr lang="en-US" baseline="0" dirty="0" smtClean="0"/>
              <a:t> carries the work of His dear devotees..</a:t>
            </a:r>
          </a:p>
          <a:p>
            <a:r>
              <a:rPr lang="en-US" baseline="0" dirty="0" smtClean="0"/>
              <a:t>His devotees even tie Him out of love..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Lord Krishna personally takes care of every one of His devotees.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This is a saint named ‘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Madhavendra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Puri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”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Never goes to even beg.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Whatever comes he eats.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Once Krishna Himself came with a pot of milk.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Then he vanished, and came in the dream..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FFC4FE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even washes the feet of His dear devotees and sprinkles that</a:t>
            </a:r>
            <a:r>
              <a:rPr lang="en-US" baseline="0" dirty="0" smtClean="0"/>
              <a:t> water as divine.</a:t>
            </a:r>
          </a:p>
          <a:p>
            <a:r>
              <a:rPr lang="en-US" baseline="0" dirty="0" smtClean="0"/>
              <a:t>He is never envious..</a:t>
            </a:r>
          </a:p>
          <a:p>
            <a:r>
              <a:rPr lang="en-US" baseline="0" dirty="0" smtClean="0"/>
              <a:t>Here Lord Krishna is washing the feet of </a:t>
            </a:r>
            <a:r>
              <a:rPr lang="en-US" baseline="0" dirty="0" err="1" smtClean="0"/>
              <a:t>Sudama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Vipra</a:t>
            </a:r>
            <a:r>
              <a:rPr lang="en-US" baseline="0" dirty="0" smtClean="0"/>
              <a:t> a very pure devotee.</a:t>
            </a: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Lord Krishna thinks that His devotees are actually  higher than Himself..!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said that His devotee is higher than</a:t>
            </a:r>
            <a:r>
              <a:rPr lang="en-US" baseline="0" dirty="0" smtClean="0"/>
              <a:t> Himself </a:t>
            </a:r>
          </a:p>
          <a:p>
            <a:r>
              <a:rPr lang="en-US" baseline="0" dirty="0" smtClean="0"/>
              <a:t>and more powerful than Himself. </a:t>
            </a:r>
          </a:p>
          <a:p>
            <a:r>
              <a:rPr lang="en-US" baseline="0" dirty="0" smtClean="0"/>
              <a:t>He also said that worshipping His pure devotee </a:t>
            </a:r>
          </a:p>
          <a:p>
            <a:r>
              <a:rPr lang="en-US" baseline="0" dirty="0" smtClean="0"/>
              <a:t>is more effective than direct worship of the Lord.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heard a story from my elders..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was from Bible they said,</a:t>
            </a:r>
          </a:p>
          <a:p>
            <a:r>
              <a:rPr lang="en-US" dirty="0" smtClean="0"/>
              <a:t>Once,</a:t>
            </a:r>
            <a:r>
              <a:rPr lang="en-US" baseline="0" dirty="0" smtClean="0"/>
              <a:t> a soul got influenced by ignorance by influence of Satan..</a:t>
            </a:r>
          </a:p>
          <a:p>
            <a:r>
              <a:rPr lang="en-US" baseline="0" dirty="0" smtClean="0"/>
              <a:t>Until then it was happily living in heaven..</a:t>
            </a:r>
          </a:p>
          <a:p>
            <a:r>
              <a:rPr lang="en-US" baseline="0" dirty="0" smtClean="0"/>
              <a:t>But now it asked to get its freedom back..</a:t>
            </a:r>
          </a:p>
          <a:p>
            <a:r>
              <a:rPr lang="en-US" baseline="0" dirty="0" smtClean="0"/>
              <a:t>Reluctantly, God gave it..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satan</a:t>
            </a:r>
            <a:r>
              <a:rPr lang="en-US" baseline="0" dirty="0" smtClean="0"/>
              <a:t> was happy!</a:t>
            </a:r>
          </a:p>
          <a:p>
            <a:r>
              <a:rPr lang="en-US" baseline="0" dirty="0" smtClean="0"/>
              <a:t>Why? Satan was sure by the freedom got by a </a:t>
            </a:r>
            <a:r>
              <a:rPr lang="en-US" baseline="0" dirty="0" err="1" smtClean="0"/>
              <a:t>Jiva</a:t>
            </a:r>
            <a:r>
              <a:rPr lang="en-US" baseline="0" dirty="0" smtClean="0"/>
              <a:t> soul</a:t>
            </a:r>
          </a:p>
          <a:p>
            <a:r>
              <a:rPr lang="en-US" baseline="0" dirty="0" smtClean="0"/>
              <a:t>Satan was sure he can trick to use it for bad things..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We, the fallen souls</a:t>
            </a:r>
            <a:r>
              <a:rPr lang="en-US" baseline="0" dirty="0" smtClean="0"/>
              <a:t> to this material world is like fallen </a:t>
            </a:r>
            <a:r>
              <a:rPr lang="en-US" baseline="0" dirty="0" err="1" smtClean="0"/>
              <a:t>satan</a:t>
            </a:r>
            <a:r>
              <a:rPr lang="en-US" baseline="0" dirty="0" smtClean="0"/>
              <a:t> in one way..</a:t>
            </a:r>
          </a:p>
          <a:p>
            <a:r>
              <a:rPr lang="en-US" baseline="0" dirty="0" smtClean="0"/>
              <a:t>We wanted to be FREE from God..</a:t>
            </a:r>
          </a:p>
          <a:p>
            <a:r>
              <a:rPr lang="en-US" baseline="0" dirty="0" smtClean="0"/>
              <a:t>In that, we actually are the losers!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Vedic Scripture, there is nothing like </a:t>
            </a:r>
            <a:r>
              <a:rPr lang="en-US" baseline="0" dirty="0" err="1" smtClean="0"/>
              <a:t>satan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Satan is the darkness.. </a:t>
            </a:r>
          </a:p>
          <a:p>
            <a:r>
              <a:rPr lang="en-US" baseline="0" dirty="0" smtClean="0"/>
              <a:t>When God, the light comes, automatically darkness goes away.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</a:t>
            </a:r>
            <a:r>
              <a:rPr lang="en-US" baseline="0" dirty="0" smtClean="0"/>
              <a:t> is the Solution to go back to God?</a:t>
            </a:r>
          </a:p>
          <a:p>
            <a:r>
              <a:rPr lang="en-US" baseline="0" dirty="0" smtClean="0"/>
              <a:t>Very easy!</a:t>
            </a:r>
          </a:p>
          <a:p>
            <a:r>
              <a:rPr lang="en-US" baseline="0" dirty="0" smtClean="0"/>
              <a:t>Just surrender and give our FREEDOM back..</a:t>
            </a:r>
          </a:p>
          <a:p>
            <a:r>
              <a:rPr lang="en-US" baseline="0" dirty="0" smtClean="0"/>
              <a:t>By surrendering to the Supreme Lord, we are in good hands.</a:t>
            </a:r>
          </a:p>
          <a:p>
            <a:r>
              <a:rPr lang="en-US" baseline="0" dirty="0" smtClean="0"/>
              <a:t>By surrendering our freedom, we become His eternal slave!</a:t>
            </a:r>
          </a:p>
          <a:p>
            <a:r>
              <a:rPr lang="en-US" baseline="0" dirty="0" smtClean="0"/>
              <a:t>Yes, eternal..</a:t>
            </a:r>
          </a:p>
          <a:p>
            <a:r>
              <a:rPr lang="en-US" baseline="0" dirty="0" smtClean="0"/>
              <a:t>How?</a:t>
            </a:r>
          </a:p>
          <a:p>
            <a:r>
              <a:rPr lang="en-US" baseline="0" dirty="0" smtClean="0"/>
              <a:t>This is what Sri </a:t>
            </a:r>
            <a:r>
              <a:rPr lang="en-US" baseline="0" dirty="0" err="1" smtClean="0"/>
              <a:t>Caitanya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Mahaprabhu</a:t>
            </a:r>
            <a:r>
              <a:rPr lang="en-US" baseline="0" dirty="0" smtClean="0"/>
              <a:t> says.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</a:t>
            </a:r>
            <a:r>
              <a:rPr lang="en-US" sz="1800" baseline="0" dirty="0" smtClean="0"/>
              <a:t> Lord Krishna! Who came as the</a:t>
            </a:r>
            <a:r>
              <a:rPr lang="en-US" sz="1800" dirty="0" smtClean="0"/>
              <a:t> son of Nanda Maharaja!</a:t>
            </a:r>
          </a:p>
          <a:p>
            <a:r>
              <a:rPr lang="en-US" sz="1800" dirty="0" smtClean="0"/>
              <a:t>Please take me as</a:t>
            </a:r>
            <a:r>
              <a:rPr lang="en-US" sz="1800" baseline="0" dirty="0" smtClean="0"/>
              <a:t> you take a dust affixed your lotus like feet.</a:t>
            </a:r>
          </a:p>
          <a:p>
            <a:r>
              <a:rPr lang="en-US" sz="1800" baseline="0" dirty="0" smtClean="0"/>
              <a:t>Kindly accept me as your ETERNAL Servant!</a:t>
            </a:r>
          </a:p>
          <a:p>
            <a:r>
              <a:rPr lang="en-US" sz="1800" baseline="0" dirty="0" smtClean="0"/>
              <a:t>Meaning that I surrender my FREEDOM back to you!</a:t>
            </a:r>
          </a:p>
          <a:p>
            <a:r>
              <a:rPr lang="en-US" sz="1800" baseline="0" dirty="0" smtClean="0"/>
              <a:t>I should not have got the FREEDOM.</a:t>
            </a:r>
          </a:p>
          <a:p>
            <a:r>
              <a:rPr lang="en-US" sz="1800" baseline="0" dirty="0" smtClean="0"/>
              <a:t>Now I am giving it back, and sign a contract to be SLAVE forever!</a:t>
            </a:r>
          </a:p>
          <a:p>
            <a:r>
              <a:rPr lang="en-US" sz="1800" baseline="0" dirty="0" smtClean="0"/>
              <a:t>PURCHASED SERVANT!!</a:t>
            </a:r>
          </a:p>
          <a:p>
            <a:r>
              <a:rPr lang="en-US" sz="1800" baseline="0" dirty="0" smtClean="0"/>
              <a:t>So, we might have stopped Slavery here..</a:t>
            </a:r>
          </a:p>
          <a:p>
            <a:r>
              <a:rPr lang="en-US" sz="1800" baseline="0" dirty="0" smtClean="0"/>
              <a:t>But Slavery is always there in the Spiritual World.</a:t>
            </a:r>
          </a:p>
          <a:p>
            <a:r>
              <a:rPr lang="en-US" sz="1800" baseline="0" dirty="0" smtClean="0"/>
              <a:t>But it is the happiest Slavery!</a:t>
            </a:r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know, every destination is different.</a:t>
            </a:r>
          </a:p>
          <a:p>
            <a:r>
              <a:rPr lang="en-US" dirty="0" smtClean="0"/>
              <a:t>And there</a:t>
            </a:r>
            <a:r>
              <a:rPr lang="en-US" baseline="0" dirty="0" smtClean="0"/>
              <a:t> are so many destinations..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will want to surrender like this?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every one!</a:t>
            </a:r>
          </a:p>
          <a:p>
            <a:r>
              <a:rPr lang="en-US" baseline="0" dirty="0" smtClean="0"/>
              <a:t>Only those who are intelligent and fortunate to get mercy!</a:t>
            </a:r>
          </a:p>
          <a:p>
            <a:r>
              <a:rPr lang="en-US" baseline="0" dirty="0" smtClean="0"/>
              <a:t>Others won’t surrender.</a:t>
            </a:r>
          </a:p>
          <a:p>
            <a:r>
              <a:rPr lang="en-US" baseline="0" dirty="0" smtClean="0"/>
              <a:t>They want to be the masters in this world,</a:t>
            </a:r>
          </a:p>
          <a:p>
            <a:r>
              <a:rPr lang="en-US" baseline="0" dirty="0" smtClean="0"/>
              <a:t>And suffer again and again..</a:t>
            </a:r>
          </a:p>
          <a:p>
            <a:r>
              <a:rPr lang="en-US" baseline="0" dirty="0" smtClean="0"/>
              <a:t>They are fooled by the flickering happiness if at all any!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should be really going after his</a:t>
            </a:r>
            <a:r>
              <a:rPr lang="en-US" baseline="0" dirty="0" smtClean="0"/>
              <a:t> feet..</a:t>
            </a:r>
          </a:p>
          <a:p>
            <a:r>
              <a:rPr lang="en-US" baseline="0" dirty="0" smtClean="0"/>
              <a:t>We should be hankering for the lotus feet of Lord Krishna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we surrendering, Lord Krishna</a:t>
            </a:r>
          </a:p>
          <a:p>
            <a:r>
              <a:rPr lang="en-US" dirty="0" smtClean="0"/>
              <a:t>Takes over our responsibility</a:t>
            </a:r>
          </a:p>
          <a:p>
            <a:r>
              <a:rPr lang="en-US" dirty="0" smtClean="0"/>
              <a:t>Our life without Him is like a boat caught in the storm.</a:t>
            </a:r>
          </a:p>
          <a:p>
            <a:r>
              <a:rPr lang="en-US" dirty="0" smtClean="0"/>
              <a:t>We do not know what to do and where to go.</a:t>
            </a:r>
          </a:p>
          <a:p>
            <a:r>
              <a:rPr lang="en-US" dirty="0" smtClean="0"/>
              <a:t>Once we surrender, he takes over the control..</a:t>
            </a:r>
          </a:p>
          <a:p>
            <a:r>
              <a:rPr lang="en-US" dirty="0" smtClean="0"/>
              <a:t>We will have a very safe journey..</a:t>
            </a:r>
          </a:p>
          <a:p>
            <a:r>
              <a:rPr lang="en-US" dirty="0" smtClean="0"/>
              <a:t>And go back to His own abode.!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Now, when we REALLY</a:t>
            </a:r>
            <a:r>
              <a:rPr lang="en-US" sz="1800" baseline="0" dirty="0" smtClean="0"/>
              <a:t> surrender to Krishna,</a:t>
            </a:r>
          </a:p>
          <a:p>
            <a:r>
              <a:rPr lang="en-US" sz="1800" baseline="0" dirty="0" smtClean="0"/>
              <a:t>Something mysterious happens..</a:t>
            </a:r>
          </a:p>
          <a:p>
            <a:r>
              <a:rPr lang="en-US" sz="1800" baseline="0" dirty="0" smtClean="0"/>
              <a:t>This happens only if we FULLY surrender..</a:t>
            </a:r>
          </a:p>
          <a:p>
            <a:r>
              <a:rPr lang="en-US" sz="1800" baseline="0" dirty="0" smtClean="0"/>
              <a:t>100% surrender.</a:t>
            </a:r>
          </a:p>
          <a:p>
            <a:r>
              <a:rPr lang="en-US" sz="1800" baseline="0" dirty="0" smtClean="0"/>
              <a:t>What happens to us?</a:t>
            </a:r>
          </a:p>
        </p:txBody>
      </p:sp>
    </p:spTree>
    <p:extLst>
      <p:ext uri="{BB962C8B-B14F-4D97-AF65-F5344CB8AC3E}">
        <p14:creationId xmlns:p14="http://schemas.microsoft.com/office/powerpoint/2010/main" val="27704526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We receive PURE Love and Mercy from Lord Krishna</a:t>
            </a:r>
          </a:p>
          <a:p>
            <a:r>
              <a:rPr lang="en-US" sz="1800" dirty="0" smtClean="0"/>
              <a:t>We</a:t>
            </a:r>
            <a:r>
              <a:rPr lang="en-US" sz="1800" baseline="0" dirty="0" smtClean="0"/>
              <a:t> become so pure..</a:t>
            </a:r>
          </a:p>
          <a:p>
            <a:r>
              <a:rPr lang="en-US" sz="1800" baseline="0" dirty="0" smtClean="0"/>
              <a:t>All our sins get washed away!</a:t>
            </a:r>
          </a:p>
          <a:p>
            <a:r>
              <a:rPr lang="en-US" sz="1800" baseline="0" dirty="0" smtClean="0"/>
              <a:t>Why pure love? And where does it come from?</a:t>
            </a:r>
            <a:endParaRPr lang="en-US" sz="18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get</a:t>
            </a:r>
            <a:r>
              <a:rPr lang="en-US" baseline="0" dirty="0" smtClean="0"/>
              <a:t> pure</a:t>
            </a:r>
            <a:r>
              <a:rPr lang="en-US" dirty="0" smtClean="0"/>
              <a:t> Love..?</a:t>
            </a:r>
          </a:p>
          <a:p>
            <a:r>
              <a:rPr lang="en-US" dirty="0" smtClean="0"/>
              <a:t>Because, Krishna is God</a:t>
            </a:r>
            <a:r>
              <a:rPr lang="en-US" baseline="0" dirty="0" smtClean="0"/>
              <a:t> of Love..</a:t>
            </a:r>
          </a:p>
          <a:p>
            <a:r>
              <a:rPr lang="en-US" baseline="0" dirty="0" smtClean="0"/>
              <a:t>So, when we surrender,</a:t>
            </a:r>
          </a:p>
          <a:p>
            <a:r>
              <a:rPr lang="en-US" baseline="0" dirty="0" smtClean="0"/>
              <a:t>We overflow with love for Krishna.</a:t>
            </a:r>
          </a:p>
          <a:p>
            <a:r>
              <a:rPr lang="en-US" baseline="0" dirty="0" smtClean="0"/>
              <a:t>And Krishna overflows with love for us..!</a:t>
            </a:r>
          </a:p>
          <a:p>
            <a:r>
              <a:rPr lang="en-US" baseline="0" dirty="0" smtClean="0"/>
              <a:t>We cry and cry in bliss and </a:t>
            </a:r>
            <a:r>
              <a:rPr lang="en-US" baseline="0" dirty="0" err="1" smtClean="0"/>
              <a:t>ecstacy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And we forget that we are actually His servants..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Instead, we think He is not even the Supreme God!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He is just our object of Love..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We do not see any difference between Him and us.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We play with Him..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We eat with Him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We dance with Him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uFillTx/>
                <a:sym typeface="Calibri"/>
              </a:rPr>
              <a:t>We even tease Him!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FFC4FE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lang="en-US" sz="1800" dirty="0" smtClean="0"/>
              <a:t>In the Spiritual world, every moment you are in </a:t>
            </a:r>
            <a:r>
              <a:rPr lang="en-US" sz="1800" dirty="0" err="1" smtClean="0"/>
              <a:t>ecstacy</a:t>
            </a:r>
            <a:r>
              <a:rPr lang="en-US" sz="1800" dirty="0" smtClean="0"/>
              <a:t>!</a:t>
            </a:r>
          </a:p>
          <a:p>
            <a:pPr>
              <a:defRPr sz="2000"/>
            </a:pPr>
            <a:r>
              <a:rPr lang="en-US" sz="1800" dirty="0" smtClean="0"/>
              <a:t>This is what the state, Lord </a:t>
            </a:r>
            <a:r>
              <a:rPr lang="en-US" sz="1800" dirty="0" err="1" smtClean="0"/>
              <a:t>Caitanya</a:t>
            </a:r>
            <a:r>
              <a:rPr lang="en-US" sz="1800" dirty="0" smtClean="0"/>
              <a:t> is explaining to us..</a:t>
            </a:r>
          </a:p>
          <a:p>
            <a:pPr>
              <a:defRPr sz="2000"/>
            </a:pPr>
            <a:r>
              <a:rPr lang="en-US" sz="1800" dirty="0" smtClean="0"/>
              <a:t>Showing us how to be a devotee in this material world,</a:t>
            </a:r>
          </a:p>
          <a:p>
            <a:pPr>
              <a:defRPr sz="2000"/>
            </a:pPr>
            <a:r>
              <a:rPr lang="en-US" sz="1800" dirty="0" smtClean="0"/>
              <a:t>He hankers for the loving tears flowing from our eyes onto our</a:t>
            </a:r>
            <a:r>
              <a:rPr lang="en-US" sz="1800" baseline="0" dirty="0" smtClean="0"/>
              <a:t> </a:t>
            </a:r>
            <a:r>
              <a:rPr lang="en-US" sz="1800" dirty="0" smtClean="0"/>
              <a:t>cheeks </a:t>
            </a:r>
          </a:p>
          <a:p>
            <a:pPr>
              <a:defRPr sz="2000"/>
            </a:pPr>
            <a:r>
              <a:rPr lang="en-US" sz="1800" dirty="0" smtClean="0"/>
              <a:t>when chanting the</a:t>
            </a:r>
            <a:r>
              <a:rPr lang="en-US" sz="1800" baseline="0" dirty="0" smtClean="0"/>
              <a:t> holy names of Lord Krishna! </a:t>
            </a:r>
            <a:r>
              <a:rPr lang="en-US" sz="1800" dirty="0" smtClean="0"/>
              <a:t>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40537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Lord </a:t>
            </a:r>
            <a:r>
              <a:rPr lang="en-US" dirty="0" err="1" smtClean="0"/>
              <a:t>Caitanya</a:t>
            </a:r>
            <a:r>
              <a:rPr lang="en-US" dirty="0" smtClean="0"/>
              <a:t> showed this love for</a:t>
            </a:r>
            <a:r>
              <a:rPr lang="en-US" baseline="0" dirty="0" smtClean="0"/>
              <a:t> Lord Krishna practically..</a:t>
            </a:r>
          </a:p>
          <a:p>
            <a:r>
              <a:rPr lang="en-US" baseline="0" dirty="0" smtClean="0"/>
              <a:t>That was why He came down into this world..</a:t>
            </a:r>
          </a:p>
          <a:p>
            <a:r>
              <a:rPr lang="en-US" baseline="0" dirty="0" smtClean="0"/>
              <a:t>To show the power of Lord’s name..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Love of God comes from chanting His holy names.</a:t>
            </a:r>
          </a:p>
          <a:p>
            <a:r>
              <a:rPr lang="en-US" dirty="0" smtClean="0"/>
              <a:t>Getting</a:t>
            </a:r>
            <a:r>
              <a:rPr lang="en-US" baseline="0" dirty="0" smtClean="0"/>
              <a:t> </a:t>
            </a:r>
            <a:r>
              <a:rPr lang="en-US" dirty="0" smtClean="0"/>
              <a:t>Love for Krishna</a:t>
            </a:r>
            <a:r>
              <a:rPr lang="en-US" baseline="0" dirty="0" smtClean="0"/>
              <a:t> is not ordinary..</a:t>
            </a:r>
          </a:p>
          <a:p>
            <a:r>
              <a:rPr lang="en-US" baseline="0" dirty="0" smtClean="0"/>
              <a:t>It is extremely rare..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want to go to London, you will get into the London flight..</a:t>
            </a:r>
          </a:p>
          <a:p>
            <a:r>
              <a:rPr lang="en-US" dirty="0" smtClean="0"/>
              <a:t>If you want to go to </a:t>
            </a:r>
            <a:r>
              <a:rPr lang="en-US" dirty="0" err="1" smtClean="0"/>
              <a:t>Newyork</a:t>
            </a:r>
            <a:r>
              <a:rPr lang="en-US" dirty="0" smtClean="0"/>
              <a:t>, you will</a:t>
            </a:r>
            <a:r>
              <a:rPr lang="en-US" baseline="0" dirty="0" smtClean="0"/>
              <a:t> get into </a:t>
            </a:r>
            <a:r>
              <a:rPr lang="en-US" baseline="0" dirty="0" err="1" smtClean="0"/>
              <a:t>Newyork</a:t>
            </a:r>
            <a:r>
              <a:rPr lang="en-US" baseline="0" dirty="0" smtClean="0"/>
              <a:t> plane.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can’t just like that take any plane to go anywhere.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So, we all should be singing and chanting the holy names of Lord…</a:t>
            </a:r>
          </a:p>
          <a:p>
            <a:r>
              <a:rPr lang="en-US" sz="1800" dirty="0" smtClean="0"/>
              <a:t>Here is a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Sankirtan</a:t>
            </a:r>
            <a:r>
              <a:rPr lang="en-US" sz="1800" dirty="0" smtClean="0"/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0452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rPr lang="en-US" sz="1800" dirty="0" smtClean="0"/>
              <a:t>Thank</a:t>
            </a:r>
            <a:r>
              <a:rPr lang="en-US" sz="1800" baseline="0" dirty="0" smtClean="0"/>
              <a:t> you..</a:t>
            </a:r>
          </a:p>
          <a:p>
            <a:pPr>
              <a:defRPr sz="2000"/>
            </a:pPr>
            <a:r>
              <a:rPr lang="en-US" sz="1800" baseline="0" dirty="0" smtClean="0"/>
              <a:t>Next class, next Thursday – same time, same place..</a:t>
            </a:r>
          </a:p>
          <a:p>
            <a:pPr>
              <a:defRPr sz="2000"/>
            </a:pPr>
            <a:r>
              <a:rPr lang="en-US" sz="1800" baseline="0" dirty="0" smtClean="0"/>
              <a:t>See you all.</a:t>
            </a:r>
          </a:p>
          <a:p>
            <a:pPr>
              <a:defRPr sz="2000"/>
            </a:pPr>
            <a:r>
              <a:rPr lang="en-US" sz="1800" baseline="0" dirty="0" smtClean="0"/>
              <a:t>Hare Krishna!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4053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Spiritual world is way bigger than material worlds..</a:t>
            </a:r>
          </a:p>
          <a:p>
            <a:r>
              <a:rPr lang="en-US" dirty="0" smtClean="0"/>
              <a:t>Material worlds have different galaxies,</a:t>
            </a:r>
            <a:r>
              <a:rPr lang="en-US" baseline="0" dirty="0" smtClean="0"/>
              <a:t> super cluster, and so on..</a:t>
            </a:r>
          </a:p>
          <a:p>
            <a:r>
              <a:rPr lang="en-US" baseline="0" dirty="0" smtClean="0"/>
              <a:t>Veda says that spiritual world is way bigger than all material worlds.</a:t>
            </a:r>
          </a:p>
          <a:p>
            <a:r>
              <a:rPr lang="en-US" baseline="0" dirty="0" smtClean="0"/>
              <a:t>Spiritual world also has many </a:t>
            </a:r>
            <a:r>
              <a:rPr lang="en-US" baseline="0" dirty="0" err="1" smtClean="0"/>
              <a:t>many</a:t>
            </a:r>
            <a:r>
              <a:rPr lang="en-US" baseline="0" dirty="0" smtClean="0"/>
              <a:t> destinations..</a:t>
            </a:r>
          </a:p>
          <a:p>
            <a:r>
              <a:rPr lang="en-US" baseline="0" dirty="0" smtClean="0"/>
              <a:t>Each one is different..</a:t>
            </a:r>
          </a:p>
          <a:p>
            <a:r>
              <a:rPr lang="en-US" baseline="0" dirty="0" smtClean="0"/>
              <a:t>Why? According to the desires and goal, there are spiritual worlds.</a:t>
            </a:r>
          </a:p>
          <a:p>
            <a:r>
              <a:rPr lang="en-US" baseline="0" dirty="0" smtClean="0"/>
              <a:t>Each religion has a destination.</a:t>
            </a:r>
          </a:p>
          <a:p>
            <a:r>
              <a:rPr lang="en-US" baseline="0" dirty="0" smtClean="0"/>
              <a:t>Many take us to different heavens. They are not same.</a:t>
            </a:r>
          </a:p>
          <a:p>
            <a:r>
              <a:rPr lang="en-US" baseline="0" dirty="0" smtClean="0"/>
              <a:t>And God in different names, forms and glory is in each heaven.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to various religions that take us to different heavens,</a:t>
            </a:r>
          </a:p>
          <a:p>
            <a:r>
              <a:rPr lang="en-US" baseline="0" dirty="0" smtClean="0"/>
              <a:t>There are different types of names of God called mantra.</a:t>
            </a:r>
          </a:p>
          <a:p>
            <a:r>
              <a:rPr lang="en-US" baseline="0" dirty="0" smtClean="0"/>
              <a:t>Every mantra has a unique destination..</a:t>
            </a:r>
          </a:p>
          <a:p>
            <a:r>
              <a:rPr lang="en-US" baseline="0" dirty="0" smtClean="0"/>
              <a:t>For example, by chanting Om </a:t>
            </a:r>
            <a:r>
              <a:rPr lang="en-US" baseline="0" dirty="0" err="1" smtClean="0"/>
              <a:t>Nama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Shivaya</a:t>
            </a:r>
            <a:r>
              <a:rPr lang="en-US" baseline="0" dirty="0" smtClean="0"/>
              <a:t>, one goes to Shiva </a:t>
            </a:r>
            <a:r>
              <a:rPr lang="en-US" baseline="0" dirty="0" err="1" smtClean="0"/>
              <a:t>Loka</a:t>
            </a:r>
            <a:r>
              <a:rPr lang="en-US" baseline="0" dirty="0" smtClean="0"/>
              <a:t> (Heaven)</a:t>
            </a:r>
          </a:p>
          <a:p>
            <a:r>
              <a:rPr lang="en-US" baseline="0" dirty="0" smtClean="0"/>
              <a:t>If one chants the names as Allah, he/she goes to that heaven.</a:t>
            </a:r>
          </a:p>
          <a:p>
            <a:r>
              <a:rPr lang="en-US" baseline="0" dirty="0" smtClean="0"/>
              <a:t>Our </a:t>
            </a:r>
            <a:r>
              <a:rPr lang="en-US" baseline="0" dirty="0" err="1" smtClean="0"/>
              <a:t>sastras</a:t>
            </a:r>
            <a:r>
              <a:rPr lang="en-US" baseline="0" dirty="0" smtClean="0"/>
              <a:t> say that there unlimited number of heavens each presided by forms of God.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Bhagavad</a:t>
            </a:r>
            <a:r>
              <a:rPr lang="en-US" dirty="0" smtClean="0"/>
              <a:t> </a:t>
            </a:r>
            <a:r>
              <a:rPr lang="en-US" dirty="0" err="1" smtClean="0"/>
              <a:t>Gita</a:t>
            </a:r>
            <a:r>
              <a:rPr lang="en-US" dirty="0" smtClean="0"/>
              <a:t>, it clearly says that there is only one Supreme God.</a:t>
            </a:r>
          </a:p>
          <a:p>
            <a:r>
              <a:rPr lang="en-US" dirty="0" smtClean="0"/>
              <a:t>All others</a:t>
            </a:r>
            <a:r>
              <a:rPr lang="en-US" baseline="0" dirty="0" smtClean="0"/>
              <a:t> are only assisting the Supreme Lord in running </a:t>
            </a:r>
            <a:r>
              <a:rPr lang="en-US" baseline="0" dirty="0" err="1" smtClean="0"/>
              <a:t>everyhing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Gita</a:t>
            </a:r>
            <a:r>
              <a:rPr lang="en-US" baseline="0" dirty="0" smtClean="0"/>
              <a:t> says that “Lord Krishna is the only one Supreme God”</a:t>
            </a:r>
          </a:p>
          <a:p>
            <a:r>
              <a:rPr lang="en-US" baseline="0" dirty="0" smtClean="0"/>
              <a:t>Above Him, there is nothing higher.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see this picture, it shows that there are unlimited</a:t>
            </a:r>
            <a:r>
              <a:rPr lang="en-US" baseline="0" dirty="0" smtClean="0"/>
              <a:t> universes.</a:t>
            </a:r>
          </a:p>
          <a:p>
            <a:r>
              <a:rPr lang="en-US" baseline="0" dirty="0" err="1" smtClean="0"/>
              <a:t>Mahavishnu</a:t>
            </a:r>
            <a:r>
              <a:rPr lang="en-US" baseline="0" dirty="0" smtClean="0"/>
              <a:t> breaths out and breaths in innumerable universes.</a:t>
            </a:r>
          </a:p>
          <a:p>
            <a:r>
              <a:rPr lang="en-US" baseline="0" dirty="0" smtClean="0"/>
              <a:t>Beyond Him is Lord Krishna.</a:t>
            </a:r>
          </a:p>
          <a:p>
            <a:r>
              <a:rPr lang="en-US" baseline="0" dirty="0" smtClean="0"/>
              <a:t>Lord Krishna resides in the highest abode called “</a:t>
            </a:r>
            <a:r>
              <a:rPr lang="en-US" baseline="0" dirty="0" err="1" smtClean="0"/>
              <a:t>Goloka</a:t>
            </a:r>
            <a:r>
              <a:rPr lang="en-US" baseline="0" dirty="0" smtClean="0"/>
              <a:t>”</a:t>
            </a:r>
          </a:p>
          <a:p>
            <a:r>
              <a:rPr lang="en-US" baseline="0" dirty="0" smtClean="0"/>
              <a:t>Only the purest devotees can go here.</a:t>
            </a:r>
          </a:p>
          <a:p>
            <a:r>
              <a:rPr lang="en-US" baseline="0" dirty="0" smtClean="0"/>
              <a:t>Others go to different heavens and resides with different forms of God.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Question may come:</a:t>
            </a:r>
          </a:p>
          <a:p>
            <a:r>
              <a:rPr lang="en-US" dirty="0" smtClean="0"/>
              <a:t>“How does our</a:t>
            </a:r>
            <a:r>
              <a:rPr lang="en-US" baseline="0" dirty="0" smtClean="0"/>
              <a:t> life will look</a:t>
            </a:r>
            <a:r>
              <a:rPr lang="en-US" dirty="0" smtClean="0"/>
              <a:t> in the spiritual world?”</a:t>
            </a:r>
          </a:p>
          <a:p>
            <a:endParaRPr lang="en-US" dirty="0" smtClean="0"/>
          </a:p>
          <a:p>
            <a:r>
              <a:rPr lang="en-US" dirty="0" smtClean="0"/>
              <a:t>As many</a:t>
            </a:r>
            <a:r>
              <a:rPr lang="en-US" baseline="0" dirty="0" smtClean="0"/>
              <a:t> religions say: </a:t>
            </a:r>
            <a:r>
              <a:rPr lang="en-US" dirty="0" smtClean="0"/>
              <a:t>Will</a:t>
            </a:r>
            <a:r>
              <a:rPr lang="en-US" baseline="0" dirty="0" smtClean="0"/>
              <a:t> we live as a servant there?</a:t>
            </a:r>
          </a:p>
          <a:p>
            <a:r>
              <a:rPr lang="en-US" baseline="0" dirty="0" smtClean="0"/>
              <a:t>The answer is YES!</a:t>
            </a:r>
          </a:p>
          <a:p>
            <a:r>
              <a:rPr lang="en-US" dirty="0" smtClean="0"/>
              <a:t>Then, will that be full of misery?</a:t>
            </a:r>
          </a:p>
          <a:p>
            <a:r>
              <a:rPr lang="en-US" dirty="0" smtClean="0"/>
              <a:t>We will see now!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C4FE"/>
                </a:solidFill>
                <a:effectLst/>
                <a:uFillTx/>
                <a:sym typeface="Calibri"/>
              </a:rPr>
              <a:t>In our material world, SLAVE is a looser and suffers.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FFC4FE"/>
                </a:solidFill>
                <a:effectLst/>
                <a:uFillTx/>
                <a:sym typeface="Calibri"/>
              </a:rPr>
              <a:t>The master is a winner and enjoys.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FFC4FE"/>
              </a:solidFill>
              <a:effectLst/>
              <a:uFillTx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892969" y="863947"/>
            <a:ext cx="7358064" cy="1741290"/>
          </a:xfrm>
          <a:prstGeom prst="rect">
            <a:avLst/>
          </a:prstGeom>
        </p:spPr>
        <p:txBody>
          <a:bodyPr lIns="32145" tIns="32145" rIns="32145" bIns="32145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892969" y="2652118"/>
            <a:ext cx="7358064" cy="596057"/>
          </a:xfrm>
          <a:prstGeom prst="rect">
            <a:avLst/>
          </a:prstGeom>
        </p:spPr>
        <p:txBody>
          <a:bodyPr lIns="32145" tIns="32145" rIns="32145" bIns="32145">
            <a:norm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65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165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165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165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9726" y="214314"/>
            <a:ext cx="7804548" cy="1118444"/>
          </a:xfrm>
          <a:prstGeom prst="rect">
            <a:avLst/>
          </a:prstGeom>
        </p:spPr>
        <p:txBody>
          <a:bodyPr lIns="32145" tIns="32145" rIns="32145" bIns="32145" anchor="t">
            <a:normAutofit/>
          </a:bodyPr>
          <a:lstStyle/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69726" y="1366243"/>
            <a:ext cx="7804548" cy="3315146"/>
          </a:xfrm>
          <a:prstGeom prst="rect">
            <a:avLst/>
          </a:prstGeom>
        </p:spPr>
        <p:txBody>
          <a:bodyPr lIns="32145" tIns="32145" rIns="32145" bIns="32145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8453407" y="4788771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transition xmlns:p14="http://schemas.microsoft.com/office/powerpoint/2010/main" spd="med"/>
  <p:txStyles>
    <p:title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3429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6858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0287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37160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57175" marR="0" indent="-257175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87828" marR="0" indent="-244928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14400" marR="0" indent="-22860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30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59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888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1720" marR="0" indent="-274320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46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17519" marR="0" indent="-274319" algn="l" defTabSz="685800" rtl="0" latinLnBrk="0">
        <a:lnSpc>
          <a:spcPct val="100000"/>
        </a:lnSpc>
        <a:spcBef>
          <a:spcPts val="525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4575175"/>
          </a:xfrm>
          <a:prstGeom prst="rect">
            <a:avLst/>
          </a:prstGeom>
        </p:spPr>
      </p:pic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100485" y="4131993"/>
            <a:ext cx="9043515" cy="9993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sz="2000" b="1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r>
              <a:rPr sz="1400" dirty="0"/>
              <a:t>IPBYS Prison Outreach Program</a:t>
            </a:r>
            <a:endParaRPr sz="1400" dirty="0">
              <a:solidFill>
                <a:srgbClr val="FFFFFF"/>
              </a:solidFill>
            </a:endParaRPr>
          </a:p>
          <a:p>
            <a:pPr>
              <a:defRPr sz="2000" b="1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r>
              <a:rPr sz="1400" dirty="0"/>
              <a:t>FCC Butner – LSCI (Federal Prison)</a:t>
            </a:r>
          </a:p>
          <a:p>
            <a:pPr>
              <a:defRPr sz="2000" b="1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1400" dirty="0"/>
              <a:t>Apr </a:t>
            </a:r>
            <a:r>
              <a:rPr lang="en-US" sz="1400" dirty="0" smtClean="0"/>
              <a:t>27, </a:t>
            </a:r>
            <a:r>
              <a:rPr lang="en-US" sz="1400" dirty="0"/>
              <a:t>2017</a:t>
            </a:r>
            <a:endParaRPr sz="1400" dirty="0">
              <a:solidFill>
                <a:srgbClr val="FFFFFF"/>
              </a:solidFill>
            </a:endParaRPr>
          </a:p>
          <a:p>
            <a:pPr>
              <a:defRPr sz="2000" b="1">
                <a:solidFill>
                  <a:srgbClr val="FFFF00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r>
              <a:rPr sz="1400" dirty="0"/>
              <a:t>By: </a:t>
            </a:r>
            <a:r>
              <a:rPr lang="en-US" sz="1400" dirty="0" smtClean="0"/>
              <a:t>Dr. </a:t>
            </a:r>
            <a:r>
              <a:rPr sz="1400" smtClean="0"/>
              <a:t>BK Dasa</a:t>
            </a:r>
            <a:r>
              <a:rPr lang="en-US" sz="1400" dirty="0" smtClean="0"/>
              <a:t> (Dr. Raj)</a:t>
            </a:r>
            <a:endParaRPr sz="1400" dirty="0"/>
          </a:p>
        </p:txBody>
      </p:sp>
      <p:sp>
        <p:nvSpPr>
          <p:cNvPr id="81" name="Shape 81"/>
          <p:cNvSpPr/>
          <p:nvPr/>
        </p:nvSpPr>
        <p:spPr>
          <a:xfrm>
            <a:off x="3997773" y="1069261"/>
            <a:ext cx="445963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6000" b="1" cap="all">
                <a:ln w="9000">
                  <a:solidFill>
                    <a:srgbClr val="00FA92"/>
                  </a:solidFill>
                </a:ln>
                <a:solidFill>
                  <a:srgbClr val="00FA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5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LORD CAITANYA</a:t>
            </a:r>
            <a:endParaRPr sz="45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2" name="pasted-image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" y="4131994"/>
            <a:ext cx="713801" cy="99932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81"/>
          <p:cNvSpPr/>
          <p:nvPr/>
        </p:nvSpPr>
        <p:spPr>
          <a:xfrm>
            <a:off x="3018448" y="43444"/>
            <a:ext cx="6125549" cy="784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6000" b="1" cap="all">
                <a:ln w="9000">
                  <a:solidFill>
                    <a:srgbClr val="00FA92"/>
                  </a:solidFill>
                </a:ln>
                <a:solidFill>
                  <a:srgbClr val="00FA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4500">
                <a:solidFill>
                  <a:srgbClr val="FF0000"/>
                </a:solidFill>
              </a:rPr>
              <a:t>Teachings of</a:t>
            </a:r>
            <a:endParaRPr sz="4500" dirty="0">
              <a:solidFill>
                <a:srgbClr val="FF0000"/>
              </a:solidFill>
            </a:endParaRPr>
          </a:p>
        </p:txBody>
      </p:sp>
      <p:sp>
        <p:nvSpPr>
          <p:cNvPr id="7" name="Shape 81"/>
          <p:cNvSpPr/>
          <p:nvPr/>
        </p:nvSpPr>
        <p:spPr>
          <a:xfrm>
            <a:off x="6576969" y="4372980"/>
            <a:ext cx="25670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6000" b="1" cap="all">
                <a:ln w="9000">
                  <a:solidFill>
                    <a:srgbClr val="00FA92"/>
                  </a:solidFill>
                </a:ln>
                <a:solidFill>
                  <a:srgbClr val="00FA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Session-4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09285" cy="2543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Image result for krishna world"/>
          <p:cNvPicPr>
            <a:picLocks noChangeAspect="1" noChangeArrowheads="1"/>
          </p:cNvPicPr>
          <p:nvPr/>
        </p:nvPicPr>
        <p:blipFill>
          <a:blip r:embed="rId3"/>
          <a:srcRect l="37013" r="24759"/>
          <a:stretch>
            <a:fillRect/>
          </a:stretch>
        </p:blipFill>
        <p:spPr bwMode="auto">
          <a:xfrm>
            <a:off x="4238045" y="608095"/>
            <a:ext cx="4905955" cy="4535405"/>
          </a:xfrm>
          <a:prstGeom prst="rect">
            <a:avLst/>
          </a:prstGeom>
          <a:noFill/>
        </p:spPr>
      </p:pic>
      <p:sp>
        <p:nvSpPr>
          <p:cNvPr id="4" name="Shape 87"/>
          <p:cNvSpPr/>
          <p:nvPr/>
        </p:nvSpPr>
        <p:spPr>
          <a:xfrm>
            <a:off x="0" y="0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/>
              <a:t>What about the Spiritual world?</a:t>
            </a:r>
            <a:endParaRPr sz="3600" dirty="0"/>
          </a:p>
        </p:txBody>
      </p:sp>
      <p:pic>
        <p:nvPicPr>
          <p:cNvPr id="108546" name="Picture 2" descr="Image result for krishna 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08095"/>
            <a:ext cx="4937761" cy="453540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2" name="Picture 4" descr="Image result for krishna devoteesurrender"/>
          <p:cNvPicPr>
            <a:picLocks noChangeAspect="1" noChangeArrowheads="1"/>
          </p:cNvPicPr>
          <p:nvPr/>
        </p:nvPicPr>
        <p:blipFill>
          <a:blip r:embed="rId3"/>
          <a:srcRect t="9455" b="12727"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Image result for krishna nanda footw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51196" cy="5143500"/>
          </a:xfrm>
          <a:prstGeom prst="rect">
            <a:avLst/>
          </a:prstGeom>
          <a:noFill/>
        </p:spPr>
      </p:pic>
      <p:pic>
        <p:nvPicPr>
          <p:cNvPr id="6" name="Picture 4" descr="Image result for krishna yashoda"/>
          <p:cNvPicPr>
            <a:picLocks noChangeAspect="1" noChangeArrowheads="1"/>
          </p:cNvPicPr>
          <p:nvPr/>
        </p:nvPicPr>
        <p:blipFill>
          <a:blip r:embed="rId4" cstate="print"/>
          <a:srcRect l="5180" t="10178" r="5158" b="7809"/>
          <a:stretch>
            <a:fillRect/>
          </a:stretch>
        </p:blipFill>
        <p:spPr bwMode="auto">
          <a:xfrm>
            <a:off x="4621877" y="0"/>
            <a:ext cx="4522124" cy="5122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krishna nanda baba shoe"/>
          <p:cNvPicPr>
            <a:picLocks noChangeAspect="1" noChangeArrowheads="1"/>
          </p:cNvPicPr>
          <p:nvPr/>
        </p:nvPicPr>
        <p:blipFill>
          <a:blip r:embed="rId3"/>
          <a:srcRect t="10878" b="11434"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38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9" name="Picture 7" descr="C:\Users\bkdasa\Download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0375" y="160338"/>
            <a:ext cx="8088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ādaraḥ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paricaryāyāṁ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dirty="0" err="1" smtClean="0">
                <a:solidFill>
                  <a:srgbClr val="FFFF00"/>
                </a:solidFill>
              </a:rPr>
              <a:t>sarvāṅgair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abhivandanam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mad-</a:t>
            </a:r>
            <a:r>
              <a:rPr lang="en-US" sz="3600" dirty="0" err="1" smtClean="0">
                <a:solidFill>
                  <a:srgbClr val="FFFF00"/>
                </a:solidFill>
              </a:rPr>
              <a:t>bhakta</a:t>
            </a:r>
            <a:r>
              <a:rPr lang="en-US" sz="3600" dirty="0" smtClean="0">
                <a:solidFill>
                  <a:srgbClr val="FFFF00"/>
                </a:solidFill>
              </a:rPr>
              <a:t>-</a:t>
            </a:r>
            <a:r>
              <a:rPr lang="en-US" sz="3600" dirty="0" err="1" smtClean="0">
                <a:solidFill>
                  <a:srgbClr val="FFFF00"/>
                </a:solidFill>
              </a:rPr>
              <a:t>pūjābhyadhikā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err="1" smtClean="0">
                <a:solidFill>
                  <a:srgbClr val="FFFF00"/>
                </a:solidFill>
              </a:rPr>
              <a:t>sarva-bhūteṣu</a:t>
            </a:r>
            <a:r>
              <a:rPr lang="en-US" sz="3600" dirty="0" smtClean="0">
                <a:solidFill>
                  <a:srgbClr val="FFFF00"/>
                </a:solidFill>
              </a:rPr>
              <a:t> man-</a:t>
            </a:r>
            <a:r>
              <a:rPr lang="en-US" sz="3600" dirty="0" err="1" smtClean="0">
                <a:solidFill>
                  <a:srgbClr val="FFFF00"/>
                </a:solidFill>
              </a:rPr>
              <a:t>matiḥ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… S.B 11.19.21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75" y="2892829"/>
            <a:ext cx="8088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Therefore, not only is a devotee of the Lord more powerful than the Lord, but also worship of the devotee is considered more effective than direct worship of the Lord..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mage result for krishna god love"/>
          <p:cNvPicPr>
            <a:picLocks noChangeAspect="1" noChangeArrowheads="1"/>
          </p:cNvPicPr>
          <p:nvPr/>
        </p:nvPicPr>
        <p:blipFill>
          <a:blip r:embed="rId3"/>
          <a:srcRect t="14545"/>
          <a:stretch>
            <a:fillRect/>
          </a:stretch>
        </p:blipFill>
        <p:spPr bwMode="auto">
          <a:xfrm>
            <a:off x="-1" y="0"/>
            <a:ext cx="9114467" cy="5143500"/>
          </a:xfrm>
          <a:prstGeom prst="rect">
            <a:avLst/>
          </a:prstGeom>
          <a:noFill/>
        </p:spPr>
      </p:pic>
      <p:sp>
        <p:nvSpPr>
          <p:cNvPr id="99332" name="AutoShape 4" descr="Image result for g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9334" name="Picture 6" descr="Image result for g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2591" y="0"/>
            <a:ext cx="3571875" cy="383857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9874" name="Picture 2" descr="Image result for freedom god"/>
          <p:cNvPicPr>
            <a:picLocks noChangeAspect="1" noChangeArrowheads="1"/>
          </p:cNvPicPr>
          <p:nvPr/>
        </p:nvPicPr>
        <p:blipFill>
          <a:blip r:embed="rId3"/>
          <a:srcRect t="5455" b="3498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18" name="Picture 2" descr="Image result for krishna devoteesurrender"/>
          <p:cNvPicPr>
            <a:picLocks noChangeAspect="1" noChangeArrowheads="1"/>
          </p:cNvPicPr>
          <p:nvPr/>
        </p:nvPicPr>
        <p:blipFill>
          <a:blip r:embed="rId3"/>
          <a:srcRect t="3117" r="4364" b="4970"/>
          <a:stretch>
            <a:fillRect/>
          </a:stretch>
        </p:blipFill>
        <p:spPr bwMode="auto">
          <a:xfrm>
            <a:off x="-1" y="30292"/>
            <a:ext cx="9144001" cy="5113208"/>
          </a:xfrm>
          <a:prstGeom prst="rect">
            <a:avLst/>
          </a:prstGeom>
          <a:noFill/>
        </p:spPr>
      </p:pic>
      <p:pic>
        <p:nvPicPr>
          <p:cNvPr id="6" name="Picture 2" descr="Image result for krishna devoteesurrender"/>
          <p:cNvPicPr>
            <a:picLocks noChangeAspect="1" noChangeArrowheads="1"/>
          </p:cNvPicPr>
          <p:nvPr/>
        </p:nvPicPr>
        <p:blipFill>
          <a:blip r:embed="rId4"/>
          <a:srcRect t="15615" b="5660"/>
          <a:stretch>
            <a:fillRect/>
          </a:stretch>
        </p:blipFill>
        <p:spPr bwMode="auto">
          <a:xfrm>
            <a:off x="216124" y="16625"/>
            <a:ext cx="5636029" cy="2394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673" y="2660073"/>
            <a:ext cx="84652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[ O son of Nanda Maharaja! Please be merciful upon me, your eternal servant, fallen in the dreadful ocean of material existence as a result of my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fruitive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actions. Like a particle of dust affixed to Your lotus feet, kindly accept me forever as your purchased servant.]</a:t>
            </a:r>
            <a:endParaRPr lang="en-US" sz="36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673" y="364416"/>
            <a:ext cx="77873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ayi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nanda-tanūjakińkaram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patitam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mām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visame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bhavāmbudhau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krpayā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tava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pāda-pańkaja</a:t>
            </a:r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sthita</a:t>
            </a:r>
            <a:r>
              <a:rPr lang="en-US" sz="32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en-US" sz="3200" dirty="0" err="1" smtClean="0">
                <a:solidFill>
                  <a:srgbClr val="FFFF00"/>
                </a:solidFill>
              </a:rPr>
              <a:t>dhūlī-sadrśam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vicintaya</a:t>
            </a:r>
            <a:r>
              <a:rPr lang="en-US" sz="3200" dirty="0" smtClean="0">
                <a:solidFill>
                  <a:srgbClr val="FFFF00"/>
                </a:solidFill>
              </a:rPr>
              <a:t>              </a:t>
            </a:r>
            <a:r>
              <a:rPr lang="en-US" sz="3600" dirty="0" smtClean="0">
                <a:solidFill>
                  <a:srgbClr val="FFFF00"/>
                </a:solidFill>
              </a:rPr>
              <a:t>…</a:t>
            </a:r>
            <a:r>
              <a:rPr lang="en-US" sz="2000" dirty="0" smtClean="0">
                <a:solidFill>
                  <a:srgbClr val="EDEDED"/>
                </a:solidFill>
              </a:rPr>
              <a:t>(</a:t>
            </a:r>
            <a:r>
              <a:rPr lang="en-US" sz="2000" dirty="0" err="1" smtClean="0">
                <a:solidFill>
                  <a:srgbClr val="EDEDED"/>
                </a:solidFill>
              </a:rPr>
              <a:t>Sikshashtakam</a:t>
            </a:r>
            <a:r>
              <a:rPr lang="en-US" sz="2000" dirty="0" smtClean="0">
                <a:solidFill>
                  <a:srgbClr val="EDEDED"/>
                </a:solidFill>
              </a:rPr>
              <a:t> </a:t>
            </a:r>
            <a:r>
              <a:rPr lang="en-US" sz="2000" dirty="0">
                <a:solidFill>
                  <a:srgbClr val="EDEDED"/>
                </a:solidFill>
              </a:rPr>
              <a:t>- </a:t>
            </a:r>
            <a:r>
              <a:rPr lang="en-US" sz="2000" dirty="0" smtClean="0">
                <a:solidFill>
                  <a:srgbClr val="EDEDED"/>
                </a:solidFill>
              </a:rPr>
              <a:t>5)</a:t>
            </a:r>
            <a:endParaRPr lang="en-US" sz="2000" dirty="0">
              <a:solidFill>
                <a:srgbClr val="EDEDE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Image result for destin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53026"/>
          </a:xfrm>
          <a:prstGeom prst="rect">
            <a:avLst/>
          </a:prstGeom>
          <a:noFill/>
        </p:spPr>
      </p:pic>
      <p:sp>
        <p:nvSpPr>
          <p:cNvPr id="6" name="Shape 87"/>
          <p:cNvSpPr/>
          <p:nvPr/>
        </p:nvSpPr>
        <p:spPr>
          <a:xfrm>
            <a:off x="0" y="4544931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/>
              <a:t>Destinations are MANY and DIFFERENT…!</a:t>
            </a:r>
            <a:endParaRPr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4996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pic>
        <p:nvPicPr>
          <p:cNvPr id="84998" name="Picture 6" descr="Image result for krishna jiva oce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2717632" cy="355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AutoShape 2" descr="Image result for krishna f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1" name="Picture 3" descr="C:\GokulBhajan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Image result for boat guru krishna st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504" y="0"/>
            <a:ext cx="5106496" cy="5143500"/>
          </a:xfrm>
          <a:prstGeom prst="rect">
            <a:avLst/>
          </a:prstGeom>
          <a:noFill/>
        </p:spPr>
      </p:pic>
      <p:pic>
        <p:nvPicPr>
          <p:cNvPr id="93188" name="Picture 4" descr="Image result for boat guru krishna sto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37504" cy="510000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6738" cy="5143500"/>
          </a:xfrm>
          <a:prstGeom prst="rect">
            <a:avLst/>
          </a:prstGeom>
        </p:spPr>
      </p:pic>
      <p:sp>
        <p:nvSpPr>
          <p:cNvPr id="4" name="Shape 87"/>
          <p:cNvSpPr/>
          <p:nvPr/>
        </p:nvSpPr>
        <p:spPr>
          <a:xfrm>
            <a:off x="0" y="22780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/>
              <a:t>But, what really happens when we surrender?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173142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12" y="564544"/>
            <a:ext cx="9157912" cy="4578956"/>
          </a:xfrm>
          <a:prstGeom prst="rect">
            <a:avLst/>
          </a:prstGeom>
        </p:spPr>
      </p:pic>
      <p:sp>
        <p:nvSpPr>
          <p:cNvPr id="4" name="Shape 87"/>
          <p:cNvSpPr/>
          <p:nvPr/>
        </p:nvSpPr>
        <p:spPr>
          <a:xfrm>
            <a:off x="0" y="4894"/>
            <a:ext cx="9144000" cy="608095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/>
              <a:t>We receive Pure Love and Mercy</a:t>
            </a:r>
            <a:endParaRPr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38" name="Picture 2" descr="Image result for krishna god lo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481" y="0"/>
            <a:ext cx="3578086" cy="5143499"/>
          </a:xfrm>
          <a:prstGeom prst="rect">
            <a:avLst/>
          </a:prstGeom>
          <a:noFill/>
        </p:spPr>
      </p:pic>
      <p:pic>
        <p:nvPicPr>
          <p:cNvPr id="91140" name="Picture 4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4411" y="-4757"/>
            <a:ext cx="4339244" cy="514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krishna yashoda"/>
          <p:cNvPicPr>
            <a:picLocks noChangeAspect="1" noChangeArrowheads="1"/>
          </p:cNvPicPr>
          <p:nvPr/>
        </p:nvPicPr>
        <p:blipFill>
          <a:blip r:embed="rId3"/>
          <a:srcRect t="19870" b="5304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73730" name="Picture 2" descr="Image result for krishna nanda baba sho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10444" cy="3790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0038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2"/>
          <p:cNvSpPr/>
          <p:nvPr/>
        </p:nvSpPr>
        <p:spPr>
          <a:xfrm>
            <a:off x="449652" y="851673"/>
            <a:ext cx="771431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endParaRPr lang="en-US" sz="2000"/>
          </a:p>
          <a:p>
            <a:pPr>
              <a:defRPr sz="4000"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2" name="Rectangle 1"/>
          <p:cNvSpPr/>
          <p:nvPr/>
        </p:nvSpPr>
        <p:spPr>
          <a:xfrm>
            <a:off x="449652" y="108818"/>
            <a:ext cx="7635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nayanam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galad-aśru-dhārayā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vadanam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gadgada-ruddhayāgirā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pulakairnicitam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vapuh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kadā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tavanāma-grahane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bhavisyati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... </a:t>
            </a:r>
            <a:r>
              <a:rPr lang="hr-H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Sikshashtakam-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651" y="2555274"/>
            <a:ext cx="7397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[ O Lord! When will my eyes be filled with a stream of tears? When will my voice choke up? And when will the hairs of my body stand erect in </a:t>
            </a:r>
            <a:r>
              <a:rPr lang="en-US" sz="2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ecstacy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as I chant Your holy name?]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441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AutoShape 6" descr="Image result for krishna sudama dwara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48" name="Picture 4" descr="Image result for lord caitanya mahaprab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-1"/>
            <a:ext cx="6858000" cy="5143501"/>
          </a:xfrm>
          <a:prstGeom prst="rect">
            <a:avLst/>
          </a:prstGeom>
          <a:noFill/>
        </p:spPr>
      </p:pic>
      <p:pic>
        <p:nvPicPr>
          <p:cNvPr id="82946" name="Picture 2" descr="Image result for lord caitanya mahaprabh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77992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769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mage result for krishna god love"/>
          <p:cNvPicPr>
            <a:picLocks noChangeAspect="1" noChangeArrowheads="1"/>
          </p:cNvPicPr>
          <p:nvPr/>
        </p:nvPicPr>
        <p:blipFill>
          <a:blip r:embed="rId5"/>
          <a:srcRect b="561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6260" name="Picture 4" descr="Related image"/>
          <p:cNvPicPr>
            <a:picLocks noChangeAspect="1" noChangeArrowheads="1"/>
          </p:cNvPicPr>
          <p:nvPr/>
        </p:nvPicPr>
        <p:blipFill>
          <a:blip r:embed="rId6"/>
          <a:srcRect r="14589"/>
          <a:stretch>
            <a:fillRect/>
          </a:stretch>
        </p:blipFill>
        <p:spPr bwMode="auto">
          <a:xfrm>
            <a:off x="1" y="1311633"/>
            <a:ext cx="3267986" cy="3124201"/>
          </a:xfrm>
          <a:prstGeom prst="rect">
            <a:avLst/>
          </a:prstGeom>
          <a:noFill/>
        </p:spPr>
      </p:pic>
      <p:pic>
        <p:nvPicPr>
          <p:cNvPr id="2" name="Aniruddha Prabhu-Crying-Hare Krishna-Sh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24155" y="415450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Image result for flights air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pic>
        <p:nvPicPr>
          <p:cNvPr id="103430" name="Picture 6" descr="Image result for flights air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3890" y="0"/>
            <a:ext cx="3990109" cy="295268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GokulBhajan\221829_10200389212675671_626535691_n.jpg"/>
          <p:cNvPicPr>
            <a:picLocks noChangeAspect="1" noChangeArrowheads="1"/>
          </p:cNvPicPr>
          <p:nvPr/>
        </p:nvPicPr>
        <p:blipFill>
          <a:blip r:embed="rId3"/>
          <a:srcRect t="10896" b="203"/>
          <a:stretch>
            <a:fillRect/>
          </a:stretch>
        </p:blipFill>
        <p:spPr bwMode="auto">
          <a:xfrm>
            <a:off x="0" y="0"/>
            <a:ext cx="9133948" cy="5143500"/>
          </a:xfrm>
          <a:prstGeom prst="rect">
            <a:avLst/>
          </a:prstGeom>
          <a:noFill/>
        </p:spPr>
      </p:pic>
      <p:sp>
        <p:nvSpPr>
          <p:cNvPr id="5" name="Shape 87"/>
          <p:cNvSpPr/>
          <p:nvPr/>
        </p:nvSpPr>
        <p:spPr>
          <a:xfrm>
            <a:off x="0" y="3981409"/>
            <a:ext cx="9133948" cy="1162093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Hare </a:t>
            </a:r>
            <a:r>
              <a:rPr lang="en-US" sz="3600" dirty="0" err="1" smtClean="0">
                <a:solidFill>
                  <a:srgbClr val="FFFF00"/>
                </a:solidFill>
              </a:rPr>
              <a:t>Krsna</a:t>
            </a:r>
            <a:r>
              <a:rPr lang="en-US" sz="3600" dirty="0" smtClean="0">
                <a:solidFill>
                  <a:srgbClr val="FFFF00"/>
                </a:solidFill>
              </a:rPr>
              <a:t> Hare </a:t>
            </a:r>
            <a:r>
              <a:rPr lang="en-US" sz="3600" dirty="0" err="1" smtClean="0">
                <a:solidFill>
                  <a:srgbClr val="FFFF00"/>
                </a:solidFill>
              </a:rPr>
              <a:t>Krsna</a:t>
            </a:r>
            <a:r>
              <a:rPr lang="en-US" sz="3600" dirty="0" smtClean="0">
                <a:solidFill>
                  <a:srgbClr val="FFFF00"/>
                </a:solidFill>
              </a:rPr>
              <a:t>, </a:t>
            </a:r>
            <a:r>
              <a:rPr lang="en-US" sz="3600" dirty="0" err="1">
                <a:solidFill>
                  <a:srgbClr val="FFFF00"/>
                </a:solidFill>
              </a:rPr>
              <a:t>K</a:t>
            </a:r>
            <a:r>
              <a:rPr lang="en-US" sz="3600" dirty="0" err="1" smtClean="0">
                <a:solidFill>
                  <a:srgbClr val="FFFF00"/>
                </a:solidFill>
              </a:rPr>
              <a:t>rsna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Krsna</a:t>
            </a:r>
            <a:r>
              <a:rPr lang="en-US" sz="3600" dirty="0" smtClean="0">
                <a:solidFill>
                  <a:srgbClr val="FFFF00"/>
                </a:solidFill>
              </a:rPr>
              <a:t> Hare Hare!</a:t>
            </a:r>
          </a:p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>
                <a:solidFill>
                  <a:srgbClr val="FFFF00"/>
                </a:solidFill>
              </a:rPr>
              <a:t>Hare Rama Hare Rama, Rama Rama Hare Hare!</a:t>
            </a:r>
            <a:endParaRPr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74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asted-image.jpg"/>
          <p:cNvPicPr>
            <a:picLocks noChangeAspect="1"/>
          </p:cNvPicPr>
          <p:nvPr/>
        </p:nvPicPr>
        <p:blipFill>
          <a:blip r:embed="rId3">
            <a:extLst/>
          </a:blip>
          <a:srcRect l="5907" r="12320"/>
          <a:stretch>
            <a:fillRect/>
          </a:stretch>
        </p:blipFill>
        <p:spPr>
          <a:xfrm>
            <a:off x="0" y="1"/>
            <a:ext cx="9144000" cy="51434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20236" y="3465075"/>
            <a:ext cx="8778578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n/>
                <a:solidFill>
                  <a:schemeClr val="accent3"/>
                </a:solidFill>
              </a:rPr>
              <a:t>Wish every one of you will engage in chanting the holy names of the Lord!</a:t>
            </a:r>
            <a:endParaRPr kumimoji="0" lang="en-US" sz="3200" b="1" i="0" u="none" strike="noStrike" normalizeH="0" baseline="0" dirty="0">
              <a:ln/>
              <a:solidFill>
                <a:schemeClr val="accent3"/>
              </a:solidFill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526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7"/>
          <p:cNvSpPr/>
          <p:nvPr/>
        </p:nvSpPr>
        <p:spPr>
          <a:xfrm>
            <a:off x="0" y="0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/>
              <a:t>Spiritual world is way big with varieties…</a:t>
            </a:r>
            <a:endParaRPr sz="3600" dirty="0"/>
          </a:p>
        </p:txBody>
      </p:sp>
      <p:pic>
        <p:nvPicPr>
          <p:cNvPr id="102402" name="Picture 2" descr="Image result for goloka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8095"/>
            <a:ext cx="9144000" cy="4535405"/>
          </a:xfrm>
          <a:prstGeom prst="rect">
            <a:avLst/>
          </a:prstGeom>
          <a:noFill/>
        </p:spPr>
      </p:pic>
      <p:sp>
        <p:nvSpPr>
          <p:cNvPr id="4" name="Shape 87"/>
          <p:cNvSpPr/>
          <p:nvPr/>
        </p:nvSpPr>
        <p:spPr>
          <a:xfrm>
            <a:off x="0" y="4535405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smtClean="0"/>
              <a:t>One Supreme God, but many </a:t>
            </a:r>
            <a:r>
              <a:rPr lang="en-US" sz="3600" dirty="0" err="1" smtClean="0"/>
              <a:t>demi</a:t>
            </a:r>
            <a:r>
              <a:rPr lang="en-US" sz="3600" dirty="0" smtClean="0"/>
              <a:t>-gods..</a:t>
            </a:r>
            <a:endParaRPr sz="36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3"/>
          <a:ext cx="9144000" cy="5143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681143">
                <a:tc>
                  <a:txBody>
                    <a:bodyPr/>
                    <a:lstStyle/>
                    <a:p>
                      <a:pPr algn="l"/>
                      <a:r>
                        <a:rPr lang="en-US" sz="3200" b="1" u="sng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MANTRA</a:t>
                      </a:r>
                      <a:endParaRPr lang="en-US" sz="3200" b="1" u="sng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u="sng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DESTINATION</a:t>
                      </a:r>
                      <a:endParaRPr lang="en-US" sz="3600" b="1" u="sng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OM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Nirvana / Brahman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All Vedic Mantras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Different Heavens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Om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Namo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Narayanaya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Vaikuntha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Om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Nama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Shivaya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Shiva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Loka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Sri Rama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</a:rPr>
                        <a:t> mantra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Saketh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Ganesha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Mantra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Ganesh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Loka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747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Maha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 Mantra (Hare </a:t>
                      </a:r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Krsna</a:t>
                      </a:r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solidFill>
                            <a:srgbClr val="FFFF00"/>
                          </a:solidFill>
                        </a:rPr>
                        <a:t>Goloka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/>
          <p:nvPr/>
        </p:nvSpPr>
        <p:spPr>
          <a:xfrm>
            <a:off x="0" y="0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err="1" smtClean="0"/>
              <a:t>Gita</a:t>
            </a:r>
            <a:r>
              <a:rPr lang="en-US" sz="3600" dirty="0" smtClean="0"/>
              <a:t> says, “There is only one Supreme God”</a:t>
            </a:r>
            <a:endParaRPr sz="3600" dirty="0"/>
          </a:p>
        </p:txBody>
      </p:sp>
      <p:pic>
        <p:nvPicPr>
          <p:cNvPr id="107524" name="Picture 4" descr="Image result for g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8094"/>
            <a:ext cx="9144000" cy="453540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age result for goloka map"/>
          <p:cNvPicPr>
            <a:picLocks noChangeAspect="1" noChangeArrowheads="1"/>
          </p:cNvPicPr>
          <p:nvPr/>
        </p:nvPicPr>
        <p:blipFill>
          <a:blip r:embed="rId3" cstate="print"/>
          <a:srcRect l="6399" r="10488"/>
          <a:stretch>
            <a:fillRect/>
          </a:stretch>
        </p:blipFill>
        <p:spPr bwMode="auto">
          <a:xfrm>
            <a:off x="182872" y="0"/>
            <a:ext cx="3548744" cy="5143500"/>
          </a:xfrm>
          <a:prstGeom prst="rect">
            <a:avLst/>
          </a:prstGeom>
          <a:noFill/>
        </p:spPr>
      </p:pic>
      <p:pic>
        <p:nvPicPr>
          <p:cNvPr id="104452" name="Picture 4" descr="Related image"/>
          <p:cNvPicPr>
            <a:picLocks noChangeAspect="1" noChangeArrowheads="1"/>
          </p:cNvPicPr>
          <p:nvPr/>
        </p:nvPicPr>
        <p:blipFill>
          <a:blip r:embed="rId4"/>
          <a:srcRect t="24850"/>
          <a:stretch>
            <a:fillRect/>
          </a:stretch>
        </p:blipFill>
        <p:spPr bwMode="auto">
          <a:xfrm>
            <a:off x="4279549" y="0"/>
            <a:ext cx="4657725" cy="515905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/>
          <p:nvPr/>
        </p:nvSpPr>
        <p:spPr>
          <a:xfrm>
            <a:off x="0" y="0"/>
            <a:ext cx="9144000" cy="608095"/>
          </a:xfrm>
          <a:prstGeom prst="rect">
            <a:avLst/>
          </a:prstGeom>
          <a:solidFill>
            <a:srgbClr val="000000"/>
          </a:solidFill>
          <a:ln w="254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26787" tIns="26787" rIns="26787" bIns="26787" anchor="ctr">
            <a:spAutoFit/>
          </a:bodyPr>
          <a:lstStyle/>
          <a:p>
            <a:pPr algn="ctr">
              <a:defRPr sz="4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r>
              <a:rPr lang="en-US" sz="3600" dirty="0" err="1" smtClean="0"/>
              <a:t>Abd</a:t>
            </a:r>
            <a:r>
              <a:rPr lang="en-US" sz="3600" dirty="0" smtClean="0"/>
              <a:t>-Allah – Slave of God in Spiritual world?</a:t>
            </a:r>
            <a:endParaRPr sz="3600" dirty="0"/>
          </a:p>
        </p:txBody>
      </p:sp>
      <p:sp>
        <p:nvSpPr>
          <p:cNvPr id="106498" name="AutoShape 2" descr="Image result for slave go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0" name="Picture 4" descr="Image result for servant"/>
          <p:cNvPicPr>
            <a:picLocks noChangeAspect="1" noChangeArrowheads="1"/>
          </p:cNvPicPr>
          <p:nvPr/>
        </p:nvPicPr>
        <p:blipFill>
          <a:blip r:embed="rId3"/>
          <a:srcRect t="7611" b="16833"/>
          <a:stretch>
            <a:fillRect/>
          </a:stretch>
        </p:blipFill>
        <p:spPr bwMode="auto">
          <a:xfrm>
            <a:off x="-1" y="608094"/>
            <a:ext cx="9184195" cy="453540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A Brazilian family in Rio de Janeiro by Jean-Baptiste Debret 18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038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206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1851</Words>
  <Application>Microsoft Macintosh PowerPoint</Application>
  <PresentationFormat>On-screen Show (16:9)</PresentationFormat>
  <Paragraphs>209</Paragraphs>
  <Slides>31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BK Dasa</cp:lastModifiedBy>
  <cp:revision>537</cp:revision>
  <cp:lastPrinted>2017-04-13T12:39:59Z</cp:lastPrinted>
  <dcterms:modified xsi:type="dcterms:W3CDTF">2017-04-26T23:55:38Z</dcterms:modified>
</cp:coreProperties>
</file>